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4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265" autoAdjust="0"/>
    <p:restoredTop sz="94660"/>
  </p:normalViewPr>
  <p:slideViewPr>
    <p:cSldViewPr>
      <p:cViewPr varScale="1">
        <p:scale>
          <a:sx n="68" d="100"/>
          <a:sy n="68" d="100"/>
        </p:scale>
        <p:origin x="-1500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779B2-4FCE-480B-B3B8-A54BBBFB8AC5}" type="datetimeFigureOut">
              <a:rPr lang="ru-RU" smtClean="0"/>
              <a:t>25.09.2022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15870-28FB-4D44-9F54-C21810F41122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779B2-4FCE-480B-B3B8-A54BBBFB8AC5}" type="datetimeFigureOut">
              <a:rPr lang="ru-RU" smtClean="0"/>
              <a:t>25.09.2022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15870-28FB-4D44-9F54-C21810F41122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779B2-4FCE-480B-B3B8-A54BBBFB8AC5}" type="datetimeFigureOut">
              <a:rPr lang="ru-RU" smtClean="0"/>
              <a:t>25.09.2022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15870-28FB-4D44-9F54-C21810F41122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779B2-4FCE-480B-B3B8-A54BBBFB8AC5}" type="datetimeFigureOut">
              <a:rPr lang="ru-RU" smtClean="0"/>
              <a:t>25.09.2022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15870-28FB-4D44-9F54-C21810F41122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779B2-4FCE-480B-B3B8-A54BBBFB8AC5}" type="datetimeFigureOut">
              <a:rPr lang="ru-RU" smtClean="0"/>
              <a:t>25.09.2022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15870-28FB-4D44-9F54-C21810F41122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779B2-4FCE-480B-B3B8-A54BBBFB8AC5}" type="datetimeFigureOut">
              <a:rPr lang="ru-RU" smtClean="0"/>
              <a:t>25.09.2022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15870-28FB-4D44-9F54-C21810F41122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779B2-4FCE-480B-B3B8-A54BBBFB8AC5}" type="datetimeFigureOut">
              <a:rPr lang="ru-RU" smtClean="0"/>
              <a:t>25.09.2022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15870-28FB-4D44-9F54-C21810F41122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779B2-4FCE-480B-B3B8-A54BBBFB8AC5}" type="datetimeFigureOut">
              <a:rPr lang="ru-RU" smtClean="0"/>
              <a:t>25.09.2022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15870-28FB-4D44-9F54-C21810F41122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779B2-4FCE-480B-B3B8-A54BBBFB8AC5}" type="datetimeFigureOut">
              <a:rPr lang="ru-RU" smtClean="0"/>
              <a:t>25.09.2022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15870-28FB-4D44-9F54-C21810F41122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779B2-4FCE-480B-B3B8-A54BBBFB8AC5}" type="datetimeFigureOut">
              <a:rPr lang="ru-RU" smtClean="0"/>
              <a:t>25.09.2022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15870-28FB-4D44-9F54-C21810F41122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779B2-4FCE-480B-B3B8-A54BBBFB8AC5}" type="datetimeFigureOut">
              <a:rPr lang="ru-RU" smtClean="0"/>
              <a:t>25.09.2022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15870-28FB-4D44-9F54-C21810F41122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8779B2-4FCE-480B-B3B8-A54BBBFB8AC5}" type="datetimeFigureOut">
              <a:rPr lang="ru-RU" smtClean="0"/>
              <a:t>25.09.2022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B15870-28FB-4D44-9F54-C21810F41122}" type="slidenum">
              <a:rPr lang="ru-RU" smtClean="0"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 l="23060" t="24414" r="24231" b="6250"/>
          <a:stretch>
            <a:fillRect/>
          </a:stretch>
        </p:blipFill>
        <p:spPr bwMode="auto">
          <a:xfrm>
            <a:off x="0" y="-1"/>
            <a:ext cx="9001156" cy="66570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 l="23060" t="23437" r="24231" b="6250"/>
          <a:stretch>
            <a:fillRect/>
          </a:stretch>
        </p:blipFill>
        <p:spPr bwMode="auto">
          <a:xfrm>
            <a:off x="0" y="0"/>
            <a:ext cx="9144000" cy="68579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 l="23060" t="23437" r="24231" b="6250"/>
          <a:stretch>
            <a:fillRect/>
          </a:stretch>
        </p:blipFill>
        <p:spPr bwMode="auto">
          <a:xfrm>
            <a:off x="-1" y="0"/>
            <a:ext cx="9144043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/>
          <a:srcRect l="23060" t="23437" r="24231" b="6250"/>
          <a:stretch>
            <a:fillRect/>
          </a:stretch>
        </p:blipFill>
        <p:spPr bwMode="auto">
          <a:xfrm>
            <a:off x="-1" y="0"/>
            <a:ext cx="9144043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/>
          <a:srcRect l="23060" t="23437" r="24231" b="6250"/>
          <a:stretch>
            <a:fillRect/>
          </a:stretch>
        </p:blipFill>
        <p:spPr bwMode="auto">
          <a:xfrm>
            <a:off x="0" y="0"/>
            <a:ext cx="9144000" cy="68579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/>
          <a:srcRect l="23060" t="23437" r="24231" b="6250"/>
          <a:stretch>
            <a:fillRect/>
          </a:stretch>
        </p:blipFill>
        <p:spPr bwMode="auto">
          <a:xfrm>
            <a:off x="0" y="0"/>
            <a:ext cx="9144042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/>
          <a:srcRect l="23060" t="23437" r="24231" b="6250"/>
          <a:stretch>
            <a:fillRect/>
          </a:stretch>
        </p:blipFill>
        <p:spPr bwMode="auto">
          <a:xfrm>
            <a:off x="0" y="0"/>
            <a:ext cx="9144042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print"/>
          <a:srcRect l="23060" t="23438" r="24231" b="6249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 cstate="print"/>
          <a:srcRect l="23060" t="23437" r="24231" b="6250"/>
          <a:stretch>
            <a:fillRect/>
          </a:stretch>
        </p:blipFill>
        <p:spPr bwMode="auto">
          <a:xfrm>
            <a:off x="0" y="0"/>
            <a:ext cx="9144000" cy="68579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 cstate="print"/>
          <a:srcRect l="23060" t="23437" r="24231" b="6250"/>
          <a:stretch>
            <a:fillRect/>
          </a:stretch>
        </p:blipFill>
        <p:spPr bwMode="auto">
          <a:xfrm>
            <a:off x="-1" y="0"/>
            <a:ext cx="9144043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 cstate="print"/>
          <a:srcRect l="23060" t="23437" r="24231" b="6250"/>
          <a:stretch>
            <a:fillRect/>
          </a:stretch>
        </p:blipFill>
        <p:spPr bwMode="auto">
          <a:xfrm>
            <a:off x="-1" y="0"/>
            <a:ext cx="9144043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 l="23060" t="23437" r="24231" b="6250"/>
          <a:stretch>
            <a:fillRect/>
          </a:stretch>
        </p:blipFill>
        <p:spPr bwMode="auto">
          <a:xfrm>
            <a:off x="-1" y="0"/>
            <a:ext cx="9144043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 cstate="print"/>
          <a:srcRect l="23060" t="23437" r="24231" b="6250"/>
          <a:stretch>
            <a:fillRect/>
          </a:stretch>
        </p:blipFill>
        <p:spPr bwMode="auto">
          <a:xfrm>
            <a:off x="-1" y="0"/>
            <a:ext cx="9144042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 cstate="print"/>
          <a:srcRect l="23060" t="23437" r="24231" b="6250"/>
          <a:stretch>
            <a:fillRect/>
          </a:stretch>
        </p:blipFill>
        <p:spPr bwMode="auto">
          <a:xfrm>
            <a:off x="0" y="0"/>
            <a:ext cx="9144000" cy="68579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 cstate="print"/>
          <a:srcRect l="23060" t="23437" r="24231" b="6250"/>
          <a:stretch>
            <a:fillRect/>
          </a:stretch>
        </p:blipFill>
        <p:spPr bwMode="auto">
          <a:xfrm>
            <a:off x="-1" y="0"/>
            <a:ext cx="9144043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 cstate="print"/>
          <a:srcRect l="23060" t="23437" r="24231" b="6250"/>
          <a:stretch>
            <a:fillRect/>
          </a:stretch>
        </p:blipFill>
        <p:spPr bwMode="auto">
          <a:xfrm>
            <a:off x="-1" y="0"/>
            <a:ext cx="9144043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 cstate="print"/>
          <a:srcRect l="23060" t="23438" r="24231" b="6250"/>
          <a:stretch>
            <a:fillRect/>
          </a:stretch>
        </p:blipFill>
        <p:spPr bwMode="auto">
          <a:xfrm>
            <a:off x="-1" y="0"/>
            <a:ext cx="9144043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 cstate="print"/>
          <a:srcRect l="23060" t="23437" r="24231" b="6250"/>
          <a:stretch>
            <a:fillRect/>
          </a:stretch>
        </p:blipFill>
        <p:spPr bwMode="auto">
          <a:xfrm>
            <a:off x="-1" y="0"/>
            <a:ext cx="9144043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 cstate="print"/>
          <a:srcRect l="23060" t="23437" r="24231" b="6250"/>
          <a:stretch>
            <a:fillRect/>
          </a:stretch>
        </p:blipFill>
        <p:spPr bwMode="auto">
          <a:xfrm>
            <a:off x="-1" y="0"/>
            <a:ext cx="9144043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 cstate="print"/>
          <a:srcRect l="23060" t="23437" r="24231" b="6250"/>
          <a:stretch>
            <a:fillRect/>
          </a:stretch>
        </p:blipFill>
        <p:spPr bwMode="auto">
          <a:xfrm>
            <a:off x="-1" y="0"/>
            <a:ext cx="9144043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 cstate="print"/>
          <a:srcRect l="23060" t="23437" r="24231" b="6250"/>
          <a:stretch>
            <a:fillRect/>
          </a:stretch>
        </p:blipFill>
        <p:spPr bwMode="auto">
          <a:xfrm>
            <a:off x="-1" y="0"/>
            <a:ext cx="9144043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 cstate="print"/>
          <a:srcRect l="23060" t="23437" r="24231" b="6250"/>
          <a:stretch>
            <a:fillRect/>
          </a:stretch>
        </p:blipFill>
        <p:spPr bwMode="auto">
          <a:xfrm>
            <a:off x="-1" y="0"/>
            <a:ext cx="9144043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 l="23060" t="23437" r="24231" b="6250"/>
          <a:stretch>
            <a:fillRect/>
          </a:stretch>
        </p:blipFill>
        <p:spPr bwMode="auto">
          <a:xfrm>
            <a:off x="-1" y="0"/>
            <a:ext cx="9144043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 cstate="print"/>
          <a:srcRect l="23060" t="23437" r="24231" b="6250"/>
          <a:stretch>
            <a:fillRect/>
          </a:stretch>
        </p:blipFill>
        <p:spPr bwMode="auto">
          <a:xfrm>
            <a:off x="0" y="0"/>
            <a:ext cx="9144000" cy="68579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 cstate="print"/>
          <a:srcRect l="23060" t="23437" r="24231" b="6250"/>
          <a:stretch>
            <a:fillRect/>
          </a:stretch>
        </p:blipFill>
        <p:spPr bwMode="auto">
          <a:xfrm>
            <a:off x="-1" y="0"/>
            <a:ext cx="9144043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 cstate="print"/>
          <a:srcRect l="23060" t="23437" r="24231" b="6250"/>
          <a:stretch>
            <a:fillRect/>
          </a:stretch>
        </p:blipFill>
        <p:spPr bwMode="auto">
          <a:xfrm>
            <a:off x="0" y="0"/>
            <a:ext cx="9144000" cy="68579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 cstate="print"/>
          <a:srcRect l="23060" t="23437" r="24231" b="6250"/>
          <a:stretch>
            <a:fillRect/>
          </a:stretch>
        </p:blipFill>
        <p:spPr bwMode="auto">
          <a:xfrm>
            <a:off x="0" y="0"/>
            <a:ext cx="9144000" cy="68579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 cstate="print"/>
          <a:srcRect l="23060" t="23437" r="24231" b="6250"/>
          <a:stretch>
            <a:fillRect/>
          </a:stretch>
        </p:blipFill>
        <p:spPr bwMode="auto">
          <a:xfrm>
            <a:off x="-1" y="0"/>
            <a:ext cx="9144043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 cstate="print"/>
          <a:srcRect l="23060" t="23437" r="24231" b="6250"/>
          <a:stretch>
            <a:fillRect/>
          </a:stretch>
        </p:blipFill>
        <p:spPr bwMode="auto">
          <a:xfrm>
            <a:off x="-1" y="0"/>
            <a:ext cx="9144043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 cstate="print"/>
          <a:srcRect l="23060" t="23437" r="24231" b="6250"/>
          <a:stretch>
            <a:fillRect/>
          </a:stretch>
        </p:blipFill>
        <p:spPr bwMode="auto">
          <a:xfrm>
            <a:off x="-1" y="0"/>
            <a:ext cx="9144043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 cstate="print"/>
          <a:srcRect l="23060" t="23437" r="24231" b="6250"/>
          <a:stretch>
            <a:fillRect/>
          </a:stretch>
        </p:blipFill>
        <p:spPr bwMode="auto">
          <a:xfrm>
            <a:off x="-1" y="0"/>
            <a:ext cx="9144043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 cstate="print"/>
          <a:srcRect l="23060" t="23437" r="24231" b="6250"/>
          <a:stretch>
            <a:fillRect/>
          </a:stretch>
        </p:blipFill>
        <p:spPr bwMode="auto">
          <a:xfrm>
            <a:off x="-1" y="0"/>
            <a:ext cx="9144043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 cstate="print"/>
          <a:srcRect l="23060" t="23437" r="24231" b="6250"/>
          <a:stretch>
            <a:fillRect/>
          </a:stretch>
        </p:blipFill>
        <p:spPr bwMode="auto">
          <a:xfrm>
            <a:off x="-1" y="0"/>
            <a:ext cx="9144043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 l="23060" t="23437" r="24231" b="6250"/>
          <a:stretch>
            <a:fillRect/>
          </a:stretch>
        </p:blipFill>
        <p:spPr bwMode="auto">
          <a:xfrm>
            <a:off x="-1" y="0"/>
            <a:ext cx="9144043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 cstate="print"/>
          <a:srcRect l="23060" t="23437" r="24231" b="6250"/>
          <a:stretch>
            <a:fillRect/>
          </a:stretch>
        </p:blipFill>
        <p:spPr bwMode="auto">
          <a:xfrm>
            <a:off x="-1" y="0"/>
            <a:ext cx="9144043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 cstate="print"/>
          <a:srcRect l="23060" t="23437" r="24231" b="6250"/>
          <a:stretch>
            <a:fillRect/>
          </a:stretch>
        </p:blipFill>
        <p:spPr bwMode="auto">
          <a:xfrm>
            <a:off x="-1" y="0"/>
            <a:ext cx="9144043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 cstate="print"/>
          <a:srcRect l="23060" t="23437" r="24231" b="6250"/>
          <a:stretch>
            <a:fillRect/>
          </a:stretch>
        </p:blipFill>
        <p:spPr bwMode="auto">
          <a:xfrm>
            <a:off x="-1" y="0"/>
            <a:ext cx="9144043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 cstate="print"/>
          <a:srcRect l="23060" t="23437" r="24231" b="6250"/>
          <a:stretch>
            <a:fillRect/>
          </a:stretch>
        </p:blipFill>
        <p:spPr bwMode="auto">
          <a:xfrm>
            <a:off x="0" y="-1"/>
            <a:ext cx="9144044" cy="68580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 cstate="print"/>
          <a:srcRect l="23060" t="23437" r="24231" b="6250"/>
          <a:stretch>
            <a:fillRect/>
          </a:stretch>
        </p:blipFill>
        <p:spPr bwMode="auto">
          <a:xfrm>
            <a:off x="0" y="0"/>
            <a:ext cx="9144000" cy="68579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 cstate="print"/>
          <a:srcRect l="23060" t="23437" r="24231" b="6250"/>
          <a:stretch>
            <a:fillRect/>
          </a:stretch>
        </p:blipFill>
        <p:spPr bwMode="auto">
          <a:xfrm>
            <a:off x="-1" y="0"/>
            <a:ext cx="9144043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 cstate="print"/>
          <a:srcRect l="23060" t="23437" r="24231" b="6250"/>
          <a:stretch>
            <a:fillRect/>
          </a:stretch>
        </p:blipFill>
        <p:spPr bwMode="auto">
          <a:xfrm>
            <a:off x="0" y="0"/>
            <a:ext cx="9144042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2" cstate="print"/>
          <a:srcRect l="23060" t="23437" r="24231" b="6250"/>
          <a:stretch>
            <a:fillRect/>
          </a:stretch>
        </p:blipFill>
        <p:spPr bwMode="auto">
          <a:xfrm>
            <a:off x="-1" y="0"/>
            <a:ext cx="9144043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2" cstate="print"/>
          <a:srcRect l="23060" t="23437" r="24231" b="6250"/>
          <a:stretch>
            <a:fillRect/>
          </a:stretch>
        </p:blipFill>
        <p:spPr bwMode="auto">
          <a:xfrm>
            <a:off x="-1" y="0"/>
            <a:ext cx="9144043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2" cstate="print"/>
          <a:srcRect l="23060" t="23437" r="24231" b="6250"/>
          <a:stretch>
            <a:fillRect/>
          </a:stretch>
        </p:blipFill>
        <p:spPr bwMode="auto">
          <a:xfrm>
            <a:off x="-1" y="0"/>
            <a:ext cx="9144043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 l="23060" t="23437" r="24231" b="6250"/>
          <a:stretch>
            <a:fillRect/>
          </a:stretch>
        </p:blipFill>
        <p:spPr bwMode="auto">
          <a:xfrm>
            <a:off x="0" y="0"/>
            <a:ext cx="9144000" cy="68579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2" cstate="print"/>
          <a:srcRect l="23060" t="23437" r="24231" b="5859"/>
          <a:stretch>
            <a:fillRect/>
          </a:stretch>
        </p:blipFill>
        <p:spPr bwMode="auto">
          <a:xfrm>
            <a:off x="0" y="0"/>
            <a:ext cx="9093444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2" cstate="print"/>
          <a:srcRect l="23060" t="23437" r="24231" b="6250"/>
          <a:stretch>
            <a:fillRect/>
          </a:stretch>
        </p:blipFill>
        <p:spPr bwMode="auto">
          <a:xfrm>
            <a:off x="-1" y="0"/>
            <a:ext cx="9144043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2" cstate="print"/>
          <a:srcRect l="23060" t="23437" r="24231" b="6250"/>
          <a:stretch>
            <a:fillRect/>
          </a:stretch>
        </p:blipFill>
        <p:spPr bwMode="auto">
          <a:xfrm>
            <a:off x="-1" y="0"/>
            <a:ext cx="9144043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2" cstate="print"/>
          <a:srcRect l="23060" t="23437" r="24231" b="6250"/>
          <a:stretch>
            <a:fillRect/>
          </a:stretch>
        </p:blipFill>
        <p:spPr bwMode="auto">
          <a:xfrm>
            <a:off x="-1" y="0"/>
            <a:ext cx="9144043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 l="23060" t="23437" r="24231" b="6250"/>
          <a:stretch>
            <a:fillRect/>
          </a:stretch>
        </p:blipFill>
        <p:spPr bwMode="auto">
          <a:xfrm>
            <a:off x="-1" y="0"/>
            <a:ext cx="9144043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 l="23060" t="23437" r="24231" b="6250"/>
          <a:stretch>
            <a:fillRect/>
          </a:stretch>
        </p:blipFill>
        <p:spPr bwMode="auto">
          <a:xfrm>
            <a:off x="-1" y="0"/>
            <a:ext cx="9144043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 l="23060" t="23437" r="24231" b="6250"/>
          <a:stretch>
            <a:fillRect/>
          </a:stretch>
        </p:blipFill>
        <p:spPr bwMode="auto">
          <a:xfrm>
            <a:off x="-1" y="0"/>
            <a:ext cx="9144043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 l="23060" t="23437" r="24231" b="6250"/>
          <a:stretch>
            <a:fillRect/>
          </a:stretch>
        </p:blipFill>
        <p:spPr bwMode="auto">
          <a:xfrm>
            <a:off x="-1" y="0"/>
            <a:ext cx="9144043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0</Words>
  <Application>Microsoft Office PowerPoint</Application>
  <PresentationFormat>Экран (4:3)</PresentationFormat>
  <Paragraphs>0</Paragraphs>
  <Slides>53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53</vt:i4>
      </vt:variant>
    </vt:vector>
  </HeadingPairs>
  <TitlesOfParts>
    <vt:vector size="54" baseType="lpstr">
      <vt:lpstr>Тема Office</vt:lpstr>
      <vt:lpstr>Слайд 1</vt:lpstr>
      <vt:lpstr>Слайд 2</vt:lpstr>
      <vt:lpstr>Слайд 3</vt:lpstr>
      <vt:lpstr>Слайд 4</vt:lpstr>
      <vt:lpstr>Слайд 5</vt:lpstr>
      <vt:lpstr>Слайд 6</vt:lpstr>
      <vt:lpstr>Слайд 7</vt:lpstr>
      <vt:lpstr>Слайд 8</vt:lpstr>
      <vt:lpstr>Слайд 9</vt:lpstr>
      <vt:lpstr>Слайд 10</vt:lpstr>
      <vt:lpstr>Слайд 11</vt:lpstr>
      <vt:lpstr>Слайд 12</vt:lpstr>
      <vt:lpstr>Слайд 13</vt:lpstr>
      <vt:lpstr>Слайд 14</vt:lpstr>
      <vt:lpstr>Слайд 15</vt:lpstr>
      <vt:lpstr>Слайд 16</vt:lpstr>
      <vt:lpstr>Слайд 17</vt:lpstr>
      <vt:lpstr>Слайд 18</vt:lpstr>
      <vt:lpstr>Слайд 19</vt:lpstr>
      <vt:lpstr>Слайд 20</vt:lpstr>
      <vt:lpstr>Слайд 21</vt:lpstr>
      <vt:lpstr>Слайд 22</vt:lpstr>
      <vt:lpstr>Слайд 23</vt:lpstr>
      <vt:lpstr>Слайд 24</vt:lpstr>
      <vt:lpstr>Слайд 25</vt:lpstr>
      <vt:lpstr>Слайд 26</vt:lpstr>
      <vt:lpstr>Слайд 27</vt:lpstr>
      <vt:lpstr>Слайд 28</vt:lpstr>
      <vt:lpstr>Слайд 29</vt:lpstr>
      <vt:lpstr>Слайд 30</vt:lpstr>
      <vt:lpstr>Слайд 31</vt:lpstr>
      <vt:lpstr>Слайд 32</vt:lpstr>
      <vt:lpstr>Слайд 33</vt:lpstr>
      <vt:lpstr>Слайд 34</vt:lpstr>
      <vt:lpstr>Слайд 35</vt:lpstr>
      <vt:lpstr>Слайд 36</vt:lpstr>
      <vt:lpstr>Слайд 37</vt:lpstr>
      <vt:lpstr>Слайд 38</vt:lpstr>
      <vt:lpstr>Слайд 39</vt:lpstr>
      <vt:lpstr>Слайд 40</vt:lpstr>
      <vt:lpstr>Слайд 41</vt:lpstr>
      <vt:lpstr>Слайд 42</vt:lpstr>
      <vt:lpstr>Слайд 43</vt:lpstr>
      <vt:lpstr>Слайд 44</vt:lpstr>
      <vt:lpstr>Слайд 45</vt:lpstr>
      <vt:lpstr>Слайд 46</vt:lpstr>
      <vt:lpstr>Слайд 47</vt:lpstr>
      <vt:lpstr>Слайд 48</vt:lpstr>
      <vt:lpstr>Слайд 49</vt:lpstr>
      <vt:lpstr>Слайд 50</vt:lpstr>
      <vt:lpstr>Слайд 51</vt:lpstr>
      <vt:lpstr>Слайд 52</vt:lpstr>
      <vt:lpstr>Слайд 53</vt:lpstr>
    </vt:vector>
  </TitlesOfParts>
  <Company>WolfishLair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Слайд 1</dc:title>
  <dc:creator>mary</dc:creator>
  <cp:lastModifiedBy>mary</cp:lastModifiedBy>
  <cp:revision>2</cp:revision>
  <dcterms:created xsi:type="dcterms:W3CDTF">2022-09-25T09:08:13Z</dcterms:created>
  <dcterms:modified xsi:type="dcterms:W3CDTF">2022-09-25T09:26:44Z</dcterms:modified>
</cp:coreProperties>
</file>